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D2390-2964-4C99-949C-3D916E131D84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06398-E0FF-4273-BDDE-2488AF449953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yferus.cz/ukazky-dravcu/9-ukazky-dravcu-v-lednickem-parku/" TargetMode="External"/><Relationship Id="rId2" Type="http://schemas.openxmlformats.org/officeDocument/2006/relationships/hyperlink" Target="http://www.zayferus.cz/ukazky-dravcu/7-ukazky-dravcu-pro-skoly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Dravci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Vypracoval:Jakub</a:t>
            </a:r>
            <a:r>
              <a:rPr lang="cs-CZ" dirty="0" smtClean="0"/>
              <a:t> Hrušovský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517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107504" y="476672"/>
            <a:ext cx="4224528" cy="3886200"/>
          </a:xfrm>
        </p:spPr>
        <p:txBody>
          <a:bodyPr/>
          <a:lstStyle/>
          <a:p>
            <a:r>
              <a:rPr lang="cs-CZ" b="1" dirty="0" err="1"/>
              <a:t>Zayferus</a:t>
            </a:r>
            <a:r>
              <a:rPr lang="cs-CZ" dirty="0"/>
              <a:t> je obecně prospěšná společnost na ochranu dravých ptáků. Jsme dobře fungující tým lidí, kteří jsou ochotni ve dne, v noci udělat maximum pro ochranu dravých ptáků!</a:t>
            </a:r>
          </a:p>
          <a:p>
            <a:r>
              <a:rPr lang="cs-CZ" dirty="0"/>
              <a:t>Veškeré finance na svůj provoz získáváme svojí vlastní činností - </a:t>
            </a:r>
            <a:r>
              <a:rPr lang="cs-CZ" dirty="0">
                <a:hlinkClick r:id="rId2"/>
              </a:rPr>
              <a:t>přednášky na školách a gymnáziích</a:t>
            </a:r>
            <a:r>
              <a:rPr lang="cs-CZ" dirty="0"/>
              <a:t>, </a:t>
            </a:r>
            <a:r>
              <a:rPr lang="cs-CZ" dirty="0">
                <a:hlinkClick r:id="rId3"/>
              </a:rPr>
              <a:t>ukázky dravců v Lednickém parku</a:t>
            </a:r>
            <a:r>
              <a:rPr lang="cs-CZ" dirty="0"/>
              <a:t> pro širokou veřejnost. Do ochrany a propagace dravců investujeme několik miliónů korun ročně.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8640"/>
            <a:ext cx="4328043" cy="300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25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Kalous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68760"/>
            <a:ext cx="4224337" cy="2814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75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Puštík Bělavý</a:t>
            </a:r>
            <a:endParaRPr lang="cs-CZ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4224337" cy="2994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95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LuŇák</a:t>
            </a:r>
            <a:r>
              <a:rPr lang="cs-CZ" dirty="0" smtClean="0"/>
              <a:t> hnědý</a:t>
            </a:r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84784"/>
            <a:ext cx="4224337" cy="302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341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177504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/>
              <a:t>DĚKUJI ZA POZORNOST !!!!!</a:t>
            </a:r>
            <a:endParaRPr lang="cs-CZ" sz="6000" dirty="0"/>
          </a:p>
        </p:txBody>
      </p:sp>
    </p:spTree>
    <p:extLst>
      <p:ext uri="{BB962C8B-B14F-4D97-AF65-F5344CB8AC3E}">
        <p14:creationId xmlns:p14="http://schemas.microsoft.com/office/powerpoint/2010/main" val="25140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TM01859861[[fn=Veletrh]]</Template>
  <TotalTime>15</TotalTime>
  <Words>79</Words>
  <Application>Microsoft Office PowerPoint</Application>
  <PresentationFormat>Předvádění na obrazovce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Tradeshow</vt:lpstr>
      <vt:lpstr>Dravci</vt:lpstr>
      <vt:lpstr>Prezentace aplikace PowerPoint</vt:lpstr>
      <vt:lpstr>Kalous</vt:lpstr>
      <vt:lpstr>Puštík Bělavý</vt:lpstr>
      <vt:lpstr>LuŇák hnědý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Dravci</dc:title>
  <dc:creator>Hrušovský Jakub</dc:creator>
  <cp:lastModifiedBy>Hrušovský Jakub</cp:lastModifiedBy>
  <cp:revision>2</cp:revision>
  <dcterms:created xsi:type="dcterms:W3CDTF">2015-04-30T08:28:55Z</dcterms:created>
  <dcterms:modified xsi:type="dcterms:W3CDTF">2015-04-30T08:44:48Z</dcterms:modified>
</cp:coreProperties>
</file>